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00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7846-335A-4042-B518-8609B2F5F361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C640-7FE5-4693-A432-F495F8B16E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6384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7846-335A-4042-B518-8609B2F5F361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C640-7FE5-4693-A432-F495F8B16E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9032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7846-335A-4042-B518-8609B2F5F361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C640-7FE5-4693-A432-F495F8B16E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3915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7846-335A-4042-B518-8609B2F5F361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C640-7FE5-4693-A432-F495F8B16E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0684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7846-335A-4042-B518-8609B2F5F361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C640-7FE5-4693-A432-F495F8B16E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1330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7846-335A-4042-B518-8609B2F5F361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C640-7FE5-4693-A432-F495F8B16E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8522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7846-335A-4042-B518-8609B2F5F361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C640-7FE5-4693-A432-F495F8B16E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81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7846-335A-4042-B518-8609B2F5F361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C640-7FE5-4693-A432-F495F8B16E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307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7846-335A-4042-B518-8609B2F5F361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C640-7FE5-4693-A432-F495F8B16E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05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7846-335A-4042-B518-8609B2F5F361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C640-7FE5-4693-A432-F495F8B16E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214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37846-335A-4042-B518-8609B2F5F361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9C640-7FE5-4693-A432-F495F8B16E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6693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37846-335A-4042-B518-8609B2F5F361}" type="datetimeFigureOut">
              <a:rPr lang="pt-BR" smtClean="0"/>
              <a:t>28/07/2026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9C640-7FE5-4693-A432-F495F8B16E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92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39724" y="-1024559"/>
            <a:ext cx="18071447" cy="890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78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30224" y="-1119823"/>
            <a:ext cx="18252447" cy="909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15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34961" y="-1138875"/>
            <a:ext cx="18061921" cy="913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5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20766" cy="610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514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Rodolfo Emanuel Pereira da Silva</dc:creator>
  <cp:lastModifiedBy>Rodolfo Emanuel Pereira da Silva</cp:lastModifiedBy>
  <cp:revision>2</cp:revision>
  <dcterms:created xsi:type="dcterms:W3CDTF">2026-07-28T15:44:30Z</dcterms:created>
  <dcterms:modified xsi:type="dcterms:W3CDTF">2026-07-28T15:44:56Z</dcterms:modified>
</cp:coreProperties>
</file>